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64" r:id="rId6"/>
    <p:sldId id="261" r:id="rId7"/>
    <p:sldId id="265" r:id="rId8"/>
    <p:sldId id="287" r:id="rId9"/>
    <p:sldId id="272" r:id="rId10"/>
    <p:sldId id="292" r:id="rId11"/>
    <p:sldId id="274" r:id="rId12"/>
    <p:sldId id="293" r:id="rId13"/>
    <p:sldId id="276" r:id="rId14"/>
    <p:sldId id="289" r:id="rId15"/>
    <p:sldId id="290" r:id="rId16"/>
    <p:sldId id="291" r:id="rId17"/>
    <p:sldId id="29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29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23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02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51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25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0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28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88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53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99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51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DCF3-3CD2-4ED0-938F-DAC6CAF9143B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02A5-1A8E-4C85-BFA1-2FA24181A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70892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pt-BR" altLang="pt-BR" sz="2400" b="1" dirty="0" smtClean="0">
              <a:solidFill>
                <a:srgbClr val="FF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Inauguração do SESCON-SP Regional em Birigui, Sindicato dos Contabilistas de Birigui e AESCON Birigui</a:t>
            </a:r>
            <a:endParaRPr lang="pt-BR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2375979" y="6010666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rgbClr val="FF0000"/>
                </a:solidFill>
                <a:latin typeface="Verdana" pitchFamily="34" charset="0"/>
              </a:rPr>
              <a:t>26/11/2015</a:t>
            </a:r>
            <a:endParaRPr lang="pt-BR" altLang="pt-BR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27984" y="54875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err="1">
                <a:cs typeface="Calibri" pitchFamily="34" charset="0"/>
              </a:rPr>
              <a:t>Gildo</a:t>
            </a:r>
            <a:r>
              <a:rPr lang="pt-BR" b="1" dirty="0">
                <a:cs typeface="Calibri" pitchFamily="34" charset="0"/>
              </a:rPr>
              <a:t> Freire de </a:t>
            </a:r>
            <a:r>
              <a:rPr lang="pt-BR" b="1" dirty="0" smtClean="0">
                <a:cs typeface="Calibri" pitchFamily="34" charset="0"/>
              </a:rPr>
              <a:t>Araújo</a:t>
            </a:r>
            <a:endParaRPr lang="pt-BR" b="1" dirty="0">
              <a:cs typeface="Calibri" pitchFamily="34" charset="0"/>
            </a:endParaRPr>
          </a:p>
          <a:p>
            <a:pPr algn="ctr"/>
            <a:r>
              <a:rPr lang="pt-BR" b="1" dirty="0" smtClean="0">
                <a:cs typeface="Calibri" pitchFamily="34" charset="0"/>
              </a:rPr>
              <a:t>Vice-Presidente </a:t>
            </a:r>
            <a:r>
              <a:rPr lang="pt-BR" b="1" dirty="0">
                <a:cs typeface="Calibri" pitchFamily="34" charset="0"/>
              </a:rPr>
              <a:t>de Administração e Finanças do CRC SP, representando o </a:t>
            </a:r>
            <a:r>
              <a:rPr lang="pt-BR" b="1" dirty="0" smtClean="0">
                <a:cs typeface="Calibri" pitchFamily="34" charset="0"/>
              </a:rPr>
              <a:t>presidente </a:t>
            </a:r>
            <a:r>
              <a:rPr lang="pt-BR" b="1" dirty="0">
                <a:cs typeface="Calibri" pitchFamily="34" charset="0"/>
              </a:rPr>
              <a:t>Sr. </a:t>
            </a:r>
            <a:r>
              <a:rPr lang="en-US" b="1" dirty="0">
                <a:cs typeface="Calibri" pitchFamily="34" charset="0"/>
              </a:rPr>
              <a:t>Claudio </a:t>
            </a:r>
            <a:r>
              <a:rPr lang="en-US" b="1" dirty="0" err="1">
                <a:cs typeface="Calibri" pitchFamily="34" charset="0"/>
              </a:rPr>
              <a:t>Avelino</a:t>
            </a:r>
            <a:r>
              <a:rPr lang="en-US" b="1" dirty="0">
                <a:cs typeface="Calibri" pitchFamily="34" charset="0"/>
              </a:rPr>
              <a:t> Mac-Knight </a:t>
            </a:r>
            <a:r>
              <a:rPr lang="en-US" b="1" dirty="0" err="1">
                <a:cs typeface="Calibri" pitchFamily="34" charset="0"/>
              </a:rPr>
              <a:t>Filippi</a:t>
            </a:r>
            <a:endParaRPr lang="pt-BR" altLang="pt-BR" b="1" dirty="0">
              <a:solidFill>
                <a:srgbClr val="FF0000"/>
              </a:solidFill>
              <a:cs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35671" y="2021827"/>
            <a:ext cx="4156625" cy="277476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74011" y="5718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err="1" smtClean="0">
                <a:cs typeface="Calibri" pitchFamily="34" charset="0"/>
              </a:rPr>
              <a:t>Dienes</a:t>
            </a:r>
            <a:r>
              <a:rPr lang="pt-BR" b="1" dirty="0" smtClean="0">
                <a:cs typeface="Calibri" pitchFamily="34" charset="0"/>
              </a:rPr>
              <a:t> Léo Favaro</a:t>
            </a:r>
            <a:endParaRPr lang="pt-BR" b="1" dirty="0">
              <a:cs typeface="Calibri" pitchFamily="34" charset="0"/>
            </a:endParaRPr>
          </a:p>
          <a:p>
            <a:pPr algn="ctr"/>
            <a:r>
              <a:rPr lang="pt-BR" b="1" dirty="0" smtClean="0">
                <a:cs typeface="Calibri" pitchFamily="34" charset="0"/>
              </a:rPr>
              <a:t>Presidente da AESCON Birigui</a:t>
            </a:r>
            <a:endParaRPr lang="pt-BR" altLang="pt-BR" b="1" dirty="0">
              <a:solidFill>
                <a:srgbClr val="FF0000"/>
              </a:solidFill>
              <a:cs typeface="Calibri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262" y="2043561"/>
            <a:ext cx="4130557" cy="2757367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79388" y="771525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Pronunciamentos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388" y="771525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Pronunciamentos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5301208"/>
            <a:ext cx="449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 smtClean="0"/>
              <a:t>Irineu Thomé</a:t>
            </a:r>
            <a:endParaRPr lang="pt-BR" altLang="pt-BR" b="1" dirty="0"/>
          </a:p>
          <a:p>
            <a:pPr algn="ctr" eaLnBrk="1" hangingPunct="1"/>
            <a:r>
              <a:rPr lang="pt-BR" altLang="pt-BR" b="1" dirty="0" smtClean="0"/>
              <a:t>Vice-Presidente Institucional da FENACON e Presidente do SESCON-SP e da AESCON-SP na gestão 1990 -1993, representado o Presidente Sr. </a:t>
            </a:r>
            <a:r>
              <a:rPr lang="pt-BR" b="1" dirty="0" err="1" smtClean="0"/>
              <a:t>MÁrio</a:t>
            </a:r>
            <a:r>
              <a:rPr lang="pt-BR" b="1" dirty="0" smtClean="0"/>
              <a:t> </a:t>
            </a:r>
            <a:r>
              <a:rPr lang="pt-BR" b="1" dirty="0" err="1"/>
              <a:t>Elmir</a:t>
            </a:r>
            <a:r>
              <a:rPr lang="pt-BR" b="1" dirty="0"/>
              <a:t> Berti</a:t>
            </a:r>
            <a:r>
              <a:rPr lang="pt-BR" altLang="pt-BR" b="1" dirty="0" smtClean="0"/>
              <a:t>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765" y="55782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b="1" dirty="0" smtClean="0"/>
              <a:t>José de Souza </a:t>
            </a:r>
            <a:endParaRPr lang="pt-BR" altLang="pt-BR" b="1" dirty="0"/>
          </a:p>
          <a:p>
            <a:pPr algn="ctr"/>
            <a:r>
              <a:rPr lang="pt-BR" altLang="pt-BR" b="1" dirty="0" smtClean="0"/>
              <a:t>Presidente da FECONTESP – Federação dos Contabilistas do Estado de São Paulo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030" y="1851575"/>
            <a:ext cx="3921739" cy="28803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5226" y="2017515"/>
            <a:ext cx="4130885" cy="27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79388" y="771525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Pronunciamentos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388" y="58976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b="1" dirty="0" smtClean="0"/>
              <a:t>Cristiano </a:t>
            </a:r>
            <a:r>
              <a:rPr lang="pt-BR" altLang="pt-BR" b="1" dirty="0" err="1" smtClean="0"/>
              <a:t>Salmeirão</a:t>
            </a:r>
            <a:endParaRPr lang="pt-BR" altLang="pt-BR" b="1" dirty="0"/>
          </a:p>
          <a:p>
            <a:pPr algn="ctr"/>
            <a:r>
              <a:rPr lang="pt-BR" altLang="pt-BR" b="1" dirty="0" smtClean="0"/>
              <a:t>Presidente da Câmara Municipal de Birigui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639" y="2134434"/>
            <a:ext cx="4513452" cy="301296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572000" y="58976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b="1" dirty="0" smtClean="0"/>
              <a:t>Pedro Felício Estrada </a:t>
            </a:r>
            <a:r>
              <a:rPr lang="pt-BR" altLang="pt-BR" b="1" dirty="0" err="1" smtClean="0"/>
              <a:t>Bernabé</a:t>
            </a:r>
            <a:endParaRPr lang="pt-BR" altLang="pt-BR" b="1" dirty="0"/>
          </a:p>
          <a:p>
            <a:pPr algn="ctr"/>
            <a:r>
              <a:rPr lang="pt-BR" altLang="pt-BR" b="1" dirty="0" smtClean="0"/>
              <a:t>Prefeito de Birigui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18816" y="2134434"/>
            <a:ext cx="4513453" cy="30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389" y="6062947"/>
            <a:ext cx="424859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/>
              <a:t>Sérgio Approbato Machado Júnior</a:t>
            </a:r>
          </a:p>
          <a:p>
            <a:pPr algn="ctr" eaLnBrk="1" hangingPunct="1"/>
            <a:r>
              <a:rPr lang="pt-BR" altLang="pt-BR" b="1" dirty="0"/>
              <a:t> Presidente do SESCON-SP e da AESCON-SP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79388" y="771525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Pronunciamentos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4730654" y="6044952"/>
            <a:ext cx="4248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 err="1" smtClean="0"/>
              <a:t>Wlademir</a:t>
            </a:r>
            <a:r>
              <a:rPr lang="pt-BR" altLang="pt-BR" b="1" dirty="0" smtClean="0"/>
              <a:t> Antônio </a:t>
            </a:r>
            <a:r>
              <a:rPr lang="pt-BR" altLang="pt-BR" b="1" dirty="0" err="1" smtClean="0"/>
              <a:t>Zavanella</a:t>
            </a:r>
            <a:endParaRPr lang="pt-BR" altLang="pt-BR" b="1" dirty="0"/>
          </a:p>
          <a:p>
            <a:pPr algn="ctr" eaLnBrk="1" hangingPunct="1"/>
            <a:r>
              <a:rPr lang="pt-BR" altLang="pt-BR" b="1" dirty="0"/>
              <a:t> </a:t>
            </a:r>
            <a:r>
              <a:rPr lang="pt-BR" altLang="pt-BR" b="1" dirty="0" smtClean="0"/>
              <a:t>Contador e Vereador de Birigui</a:t>
            </a:r>
            <a:endParaRPr lang="pt-BR" alt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384" y="1968988"/>
            <a:ext cx="4910139" cy="32777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5888" y="1957665"/>
            <a:ext cx="4898129" cy="32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80728"/>
            <a:ext cx="4464132" cy="29800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07" y="2996952"/>
            <a:ext cx="4099006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12976"/>
            <a:ext cx="4422611" cy="29523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6" y="1124744"/>
            <a:ext cx="4176177" cy="2952328"/>
          </a:xfrm>
          <a:prstGeom prst="rect">
            <a:avLst/>
          </a:prstGeom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4576411" y="2012647"/>
            <a:ext cx="42485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 smtClean="0"/>
              <a:t>Homenagem da Câmara Municipal de Birigui ao Sr. Sérgio Approbato Machado Júnior – Presidente do SESCON-SP e da AESCON-SP</a:t>
            </a:r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5637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36712"/>
            <a:ext cx="4314742" cy="30243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5106"/>
            <a:ext cx="4320480" cy="31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91773"/>
            <a:ext cx="6876256" cy="45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>
            <a:spLocks noGrp="1" noChangeArrowheads="1"/>
          </p:cNvSpPr>
          <p:nvPr>
            <p:ph type="title"/>
          </p:nvPr>
        </p:nvSpPr>
        <p:spPr bwMode="auto">
          <a:xfrm>
            <a:off x="601216" y="997591"/>
            <a:ext cx="8229600" cy="2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altLang="pt-BR" sz="2000" b="1" dirty="0" smtClean="0">
                <a:solidFill>
                  <a:srgbClr val="CC0000"/>
                </a:solidFill>
                <a:latin typeface="Verdana" pitchFamily="34" charset="0"/>
              </a:rPr>
              <a:t>Fachada</a:t>
            </a:r>
            <a:endParaRPr lang="pt-BR" altLang="pt-BR" sz="20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422612" cy="29523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751"/>
            <a:ext cx="4104455" cy="28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>
            <a:spLocks noGrp="1" noChangeArrowheads="1"/>
          </p:cNvSpPr>
          <p:nvPr>
            <p:ph type="title"/>
          </p:nvPr>
        </p:nvSpPr>
        <p:spPr bwMode="auto">
          <a:xfrm>
            <a:off x="313105" y="980728"/>
            <a:ext cx="8229600" cy="2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altLang="pt-BR" sz="1800" b="1" dirty="0" smtClean="0">
                <a:solidFill>
                  <a:srgbClr val="CC0000"/>
                </a:solidFill>
                <a:latin typeface="Verdana" pitchFamily="34" charset="0"/>
              </a:rPr>
              <a:t>Recepção</a:t>
            </a:r>
            <a:endParaRPr lang="pt-BR" altLang="pt-BR" sz="1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24" y="3356992"/>
            <a:ext cx="4314742" cy="28803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248393" cy="28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>
            <a:spLocks noGrp="1" noChangeArrowheads="1"/>
          </p:cNvSpPr>
          <p:nvPr>
            <p:ph type="title"/>
          </p:nvPr>
        </p:nvSpPr>
        <p:spPr bwMode="auto">
          <a:xfrm>
            <a:off x="-1836712" y="1080248"/>
            <a:ext cx="8229600" cy="2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altLang="pt-BR" sz="1800" b="1" dirty="0" smtClean="0">
                <a:solidFill>
                  <a:srgbClr val="CC0000"/>
                </a:solidFill>
                <a:latin typeface="Verdana" pitchFamily="34" charset="0"/>
              </a:rPr>
              <a:t>Certificação Digital</a:t>
            </a:r>
            <a:endParaRPr lang="pt-BR" altLang="pt-BR" sz="1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796136" y="2483604"/>
            <a:ext cx="2358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rgbClr val="CC0000"/>
                </a:solidFill>
                <a:latin typeface="Verdana" pitchFamily="34" charset="0"/>
              </a:rPr>
              <a:t>Administração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0" y="1399849"/>
            <a:ext cx="4176464" cy="29061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75082"/>
            <a:ext cx="4464130" cy="30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/>
          <p:cNvSpPr>
            <a:spLocks noGrp="1" noChangeArrowheads="1"/>
          </p:cNvSpPr>
          <p:nvPr>
            <p:ph type="title"/>
          </p:nvPr>
        </p:nvSpPr>
        <p:spPr bwMode="auto">
          <a:xfrm>
            <a:off x="-1476672" y="1168735"/>
            <a:ext cx="8229600" cy="2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altLang="pt-BR" sz="1800" b="1" dirty="0" smtClean="0">
                <a:solidFill>
                  <a:srgbClr val="CC0000"/>
                </a:solidFill>
                <a:latin typeface="Verdana" pitchFamily="34" charset="0"/>
              </a:rPr>
              <a:t>Auditório</a:t>
            </a:r>
            <a:endParaRPr lang="pt-BR" altLang="pt-BR" sz="1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12160" y="2483604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rgbClr val="CC0000"/>
                </a:solidFill>
                <a:latin typeface="Verdana" pitchFamily="34" charset="0"/>
              </a:rPr>
              <a:t>Sala de cursos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27" y="2852936"/>
            <a:ext cx="4206874" cy="295232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1378"/>
            <a:ext cx="4248394" cy="29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52736"/>
            <a:ext cx="8229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altLang="pt-BR" sz="1800" b="1" dirty="0" smtClean="0">
                <a:solidFill>
                  <a:srgbClr val="CC0000"/>
                </a:solidFill>
                <a:latin typeface="Verdana" pitchFamily="34" charset="0"/>
              </a:rPr>
              <a:t>Sala de Reunião / Diretoria</a:t>
            </a:r>
            <a:endParaRPr lang="pt-BR" altLang="pt-BR" sz="1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211960" cy="28117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464496" cy="29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2"/>
          <p:cNvSpPr>
            <a:spLocks noGrp="1" noChangeArrowheads="1"/>
          </p:cNvSpPr>
          <p:nvPr>
            <p:ph type="title"/>
          </p:nvPr>
        </p:nvSpPr>
        <p:spPr bwMode="auto">
          <a:xfrm>
            <a:off x="601216" y="980728"/>
            <a:ext cx="8229600" cy="2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altLang="pt-BR" sz="1800" b="1" dirty="0" smtClean="0">
                <a:solidFill>
                  <a:srgbClr val="CC0000"/>
                </a:solidFill>
                <a:latin typeface="Verdana" pitchFamily="34" charset="0"/>
              </a:rPr>
              <a:t>Área de </a:t>
            </a:r>
            <a:r>
              <a:rPr lang="pt-BR" altLang="pt-BR" sz="1800" b="1" dirty="0" err="1" smtClean="0">
                <a:solidFill>
                  <a:srgbClr val="CC0000"/>
                </a:solidFill>
                <a:latin typeface="Verdana" pitchFamily="34" charset="0"/>
              </a:rPr>
              <a:t>coffee</a:t>
            </a:r>
            <a:r>
              <a:rPr lang="pt-BR" altLang="pt-BR" sz="1800" b="1" dirty="0" smtClean="0">
                <a:solidFill>
                  <a:srgbClr val="CC0000"/>
                </a:solidFill>
                <a:latin typeface="Verdana" pitchFamily="34" charset="0"/>
              </a:rPr>
              <a:t> break</a:t>
            </a:r>
            <a:endParaRPr lang="pt-BR" altLang="pt-BR" sz="1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40768"/>
            <a:ext cx="4206874" cy="28083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40" y="3284983"/>
            <a:ext cx="4438940" cy="29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0167" y="3964900"/>
            <a:ext cx="88186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26</a:t>
            </a:r>
            <a:r>
              <a:rPr lang="pt-BR" sz="1400" b="1" dirty="0"/>
              <a:t>/11/2015 </a:t>
            </a:r>
            <a:r>
              <a:rPr lang="pt-BR" sz="1400" b="1" dirty="0" smtClean="0"/>
              <a:t> - Inauguração </a:t>
            </a:r>
            <a:r>
              <a:rPr lang="pt-BR" sz="1400" b="1" dirty="0"/>
              <a:t>do SESCON-SP Regional em Birigui, Sindicato dos Contabilistas de Birigui e AESCON Birigui</a:t>
            </a:r>
            <a:endParaRPr lang="pt-BR" sz="1400" dirty="0"/>
          </a:p>
          <a:p>
            <a:pPr algn="just"/>
            <a:r>
              <a:rPr lang="pt-BR" sz="1400" b="1" dirty="0"/>
              <a:t>Diretoria presente: </a:t>
            </a:r>
            <a:r>
              <a:rPr lang="pt-BR" sz="1400" dirty="0"/>
              <a:t>Sérgio Approbato Machado Júnior, </a:t>
            </a:r>
            <a:r>
              <a:rPr lang="pt-BR" sz="1400" dirty="0" smtClean="0"/>
              <a:t>Álvaro </a:t>
            </a:r>
            <a:r>
              <a:rPr lang="pt-BR" sz="1400" dirty="0"/>
              <a:t>Alexandre </a:t>
            </a:r>
            <a:r>
              <a:rPr lang="pt-BR" sz="1400" dirty="0" err="1" smtClean="0"/>
              <a:t>Caninéo</a:t>
            </a:r>
            <a:r>
              <a:rPr lang="pt-BR" sz="1400" dirty="0" smtClean="0"/>
              <a:t>, André Luis </a:t>
            </a:r>
            <a:r>
              <a:rPr lang="pt-BR" sz="1400" dirty="0" err="1" smtClean="0"/>
              <a:t>Magustero</a:t>
            </a:r>
            <a:r>
              <a:rPr lang="pt-BR" sz="1400" dirty="0" smtClean="0"/>
              <a:t> Américo, Antonio </a:t>
            </a:r>
            <a:r>
              <a:rPr lang="pt-BR" sz="1400" dirty="0"/>
              <a:t>Ademir </a:t>
            </a:r>
            <a:r>
              <a:rPr lang="pt-BR" sz="1400" dirty="0" smtClean="0"/>
              <a:t>Bobice, Antonio Carlos Souza dos Santos, Antonio </a:t>
            </a:r>
            <a:r>
              <a:rPr lang="pt-BR" sz="1400" dirty="0"/>
              <a:t>Carlos </a:t>
            </a:r>
            <a:r>
              <a:rPr lang="pt-BR" sz="1400" dirty="0" err="1"/>
              <a:t>Valêncio</a:t>
            </a:r>
            <a:r>
              <a:rPr lang="pt-BR" sz="1400" dirty="0"/>
              <a:t> </a:t>
            </a:r>
            <a:r>
              <a:rPr lang="pt-BR" sz="1400" dirty="0" smtClean="0"/>
              <a:t>Barbosa, </a:t>
            </a:r>
            <a:r>
              <a:rPr lang="pt-BR" sz="1400" dirty="0" err="1" smtClean="0"/>
              <a:t>Benedicto</a:t>
            </a:r>
            <a:r>
              <a:rPr lang="pt-BR" sz="1400" dirty="0" smtClean="0"/>
              <a:t> David </a:t>
            </a:r>
            <a:r>
              <a:rPr lang="pt-BR" sz="1400" dirty="0"/>
              <a:t>Filho, Carlos Augusto </a:t>
            </a:r>
            <a:r>
              <a:rPr lang="pt-BR" sz="1400" dirty="0" smtClean="0"/>
              <a:t>Nogueira, Christiano César </a:t>
            </a:r>
            <a:r>
              <a:rPr lang="pt-BR" sz="1400" dirty="0" err="1" smtClean="0"/>
              <a:t>Martinello</a:t>
            </a:r>
            <a:r>
              <a:rPr lang="pt-BR" sz="1400" dirty="0" smtClean="0"/>
              <a:t>, Claudio Aníbal Cleto, Demétrio Cokinos, </a:t>
            </a:r>
            <a:r>
              <a:rPr lang="pt-BR" sz="1400" dirty="0"/>
              <a:t>Edmir Bernardino </a:t>
            </a:r>
            <a:r>
              <a:rPr lang="pt-BR" sz="1400" dirty="0" smtClean="0"/>
              <a:t>Valente, </a:t>
            </a:r>
            <a:r>
              <a:rPr lang="pt-BR" sz="1400" dirty="0" err="1"/>
              <a:t>E</a:t>
            </a:r>
            <a:r>
              <a:rPr lang="pt-BR" sz="1400" dirty="0" err="1" smtClean="0"/>
              <a:t>lcio</a:t>
            </a:r>
            <a:r>
              <a:rPr lang="pt-BR" sz="1400" dirty="0" smtClean="0"/>
              <a:t> </a:t>
            </a:r>
            <a:r>
              <a:rPr lang="pt-BR" sz="1400" dirty="0"/>
              <a:t>Cleber Feitosa </a:t>
            </a:r>
            <a:r>
              <a:rPr lang="pt-BR" sz="1400" dirty="0" smtClean="0"/>
              <a:t>Sanches, </a:t>
            </a:r>
            <a:r>
              <a:rPr lang="pt-BR" sz="1400" dirty="0" err="1" smtClean="0"/>
              <a:t>Elcio</a:t>
            </a:r>
            <a:r>
              <a:rPr lang="pt-BR" sz="1400" dirty="0" smtClean="0"/>
              <a:t> Valente, Fernando Henrique Almeida </a:t>
            </a:r>
            <a:r>
              <a:rPr lang="pt-BR" sz="1400" dirty="0" err="1" smtClean="0"/>
              <a:t>Marangon</a:t>
            </a:r>
            <a:r>
              <a:rPr lang="pt-BR" sz="1400" dirty="0" smtClean="0"/>
              <a:t>, </a:t>
            </a:r>
            <a:r>
              <a:rPr lang="pt-BR" sz="1400" dirty="0" err="1" smtClean="0"/>
              <a:t>Flamarion</a:t>
            </a:r>
            <a:r>
              <a:rPr lang="pt-BR" sz="1400" dirty="0" smtClean="0"/>
              <a:t> Aparecido Câmara, Gilson </a:t>
            </a:r>
            <a:r>
              <a:rPr lang="pt-BR" sz="1400" dirty="0" err="1" smtClean="0"/>
              <a:t>Fantinato</a:t>
            </a:r>
            <a:r>
              <a:rPr lang="pt-BR" sz="1400" dirty="0" smtClean="0"/>
              <a:t>, Irineu Thomé, Jorge </a:t>
            </a:r>
            <a:r>
              <a:rPr lang="pt-BR" sz="1400" dirty="0"/>
              <a:t>Luiz Gonçalves Rodrigues </a:t>
            </a:r>
            <a:r>
              <a:rPr lang="pt-BR" sz="1400" dirty="0" smtClean="0"/>
              <a:t>Segeti, José Luiz </a:t>
            </a:r>
            <a:r>
              <a:rPr lang="pt-BR" sz="1400" dirty="0" err="1" smtClean="0"/>
              <a:t>Zugliani</a:t>
            </a:r>
            <a:r>
              <a:rPr lang="pt-BR" sz="1400" dirty="0" smtClean="0"/>
              <a:t> Junior, José Marcelo Correa, Luis </a:t>
            </a:r>
            <a:r>
              <a:rPr lang="pt-BR" sz="1400" dirty="0"/>
              <a:t>Carlos </a:t>
            </a:r>
            <a:r>
              <a:rPr lang="pt-BR" sz="1400" dirty="0" err="1" smtClean="0"/>
              <a:t>Bacchini</a:t>
            </a:r>
            <a:r>
              <a:rPr lang="pt-BR" sz="1400" dirty="0" smtClean="0"/>
              <a:t>, Manoel de Oliveira Maia, Márcio Massao </a:t>
            </a:r>
            <a:r>
              <a:rPr lang="pt-BR" sz="1400" dirty="0" err="1" smtClean="0"/>
              <a:t>Shimomoto</a:t>
            </a:r>
            <a:r>
              <a:rPr lang="pt-BR" sz="1400" dirty="0" smtClean="0"/>
              <a:t>, Marcio </a:t>
            </a:r>
            <a:r>
              <a:rPr lang="pt-BR" sz="1400" dirty="0" err="1" smtClean="0"/>
              <a:t>Teruel</a:t>
            </a:r>
            <a:r>
              <a:rPr lang="pt-BR" sz="1400" dirty="0" smtClean="0"/>
              <a:t> </a:t>
            </a:r>
            <a:r>
              <a:rPr lang="pt-BR" sz="1400" dirty="0" err="1" smtClean="0"/>
              <a:t>Tomazeli</a:t>
            </a:r>
            <a:r>
              <a:rPr lang="pt-BR" sz="1400" dirty="0" smtClean="0"/>
              <a:t>, Marcos Calil, Marcos Feijó Felipe, Maurício Tadeu de Luca Gonçalves, Max Oliveira, Reynaldo </a:t>
            </a:r>
            <a:r>
              <a:rPr lang="pt-BR" sz="1400" dirty="0"/>
              <a:t>Pereira Lima </a:t>
            </a:r>
            <a:r>
              <a:rPr lang="pt-BR" sz="1400" dirty="0" smtClean="0"/>
              <a:t>Júnior</a:t>
            </a:r>
            <a:r>
              <a:rPr lang="pt-BR" sz="1400" dirty="0"/>
              <a:t>, Rinaldo Araújo </a:t>
            </a:r>
            <a:r>
              <a:rPr lang="pt-BR" sz="1400" dirty="0" smtClean="0"/>
              <a:t>Carneiro, Rodrigo Alexandre de Oliveira, Samuel </a:t>
            </a:r>
            <a:r>
              <a:rPr lang="pt-BR" sz="1400" dirty="0" err="1" smtClean="0"/>
              <a:t>Coppi</a:t>
            </a:r>
            <a:r>
              <a:rPr lang="pt-BR" sz="1400" dirty="0" smtClean="0"/>
              <a:t>, Thiago Ribeiro </a:t>
            </a:r>
            <a:r>
              <a:rPr lang="pt-BR" sz="1400" dirty="0" err="1" smtClean="0"/>
              <a:t>Vanini</a:t>
            </a:r>
            <a:r>
              <a:rPr lang="pt-BR" sz="1400" dirty="0" smtClean="0"/>
              <a:t> , </a:t>
            </a:r>
            <a:r>
              <a:rPr lang="pt-BR" sz="1400" dirty="0"/>
              <a:t>Tikara </a:t>
            </a:r>
            <a:r>
              <a:rPr lang="pt-BR" sz="1400" dirty="0" err="1" smtClean="0"/>
              <a:t>Tanaami</a:t>
            </a:r>
            <a:r>
              <a:rPr lang="pt-BR" sz="1400" dirty="0" smtClean="0"/>
              <a:t>, Valdeir </a:t>
            </a:r>
            <a:r>
              <a:rPr lang="pt-BR" sz="1400" dirty="0"/>
              <a:t>Ferreira de </a:t>
            </a:r>
            <a:r>
              <a:rPr lang="pt-BR" sz="1400" dirty="0" smtClean="0"/>
              <a:t>Resende  e Wladimir Carlos </a:t>
            </a:r>
            <a:r>
              <a:rPr lang="pt-BR" sz="1400" dirty="0" err="1" smtClean="0"/>
              <a:t>Bersanetti</a:t>
            </a:r>
            <a:r>
              <a:rPr lang="pt-BR" sz="1400" dirty="0" smtClean="0"/>
              <a:t> Rodrigues.</a:t>
            </a:r>
            <a:endParaRPr lang="pt-BR" sz="1400" dirty="0"/>
          </a:p>
          <a:p>
            <a:r>
              <a:rPr lang="pt-BR" sz="1400" b="1" dirty="0"/>
              <a:t>Comissão de Regionais: </a:t>
            </a:r>
            <a:r>
              <a:rPr lang="pt-BR" sz="1400" dirty="0" smtClean="0"/>
              <a:t>Carlos Alberto  </a:t>
            </a:r>
            <a:r>
              <a:rPr lang="pt-BR" sz="1400" dirty="0" err="1" smtClean="0"/>
              <a:t>Baptistão</a:t>
            </a:r>
            <a:r>
              <a:rPr lang="pt-BR" sz="1400" dirty="0" smtClean="0"/>
              <a:t>, </a:t>
            </a:r>
            <a:r>
              <a:rPr lang="pt-BR" sz="1400" dirty="0"/>
              <a:t>José Carlos </a:t>
            </a:r>
            <a:r>
              <a:rPr lang="pt-BR" sz="1400" dirty="0" smtClean="0"/>
              <a:t>Rodrigues e </a:t>
            </a:r>
            <a:r>
              <a:rPr lang="pt-BR" sz="1400" dirty="0"/>
              <a:t>Marcelo </a:t>
            </a:r>
            <a:r>
              <a:rPr lang="pt-BR" sz="1400" dirty="0" err="1"/>
              <a:t>Voigt</a:t>
            </a:r>
            <a:r>
              <a:rPr lang="pt-BR" sz="1400" dirty="0"/>
              <a:t> </a:t>
            </a:r>
            <a:r>
              <a:rPr lang="pt-BR" sz="1400" dirty="0" smtClean="0"/>
              <a:t>Bianchi.</a:t>
            </a:r>
            <a:endParaRPr lang="pt-BR" sz="1400" dirty="0"/>
          </a:p>
          <a:p>
            <a:r>
              <a:rPr lang="pt-BR" sz="1400" b="1" dirty="0" err="1" smtClean="0"/>
              <a:t>Qtde</a:t>
            </a:r>
            <a:r>
              <a:rPr lang="pt-BR" sz="1400" b="1" dirty="0"/>
              <a:t>. Participantes: </a:t>
            </a:r>
            <a:r>
              <a:rPr lang="pt-BR" sz="1400" dirty="0" smtClean="0"/>
              <a:t>193   </a:t>
            </a:r>
            <a:r>
              <a:rPr lang="pt-BR" sz="1400" b="1" dirty="0" smtClean="0"/>
              <a:t>     </a:t>
            </a:r>
            <a:r>
              <a:rPr lang="pt-BR" sz="1400" b="1" dirty="0"/>
              <a:t>Previsão de público: </a:t>
            </a:r>
            <a:r>
              <a:rPr lang="pt-BR" sz="1400" dirty="0" smtClean="0"/>
              <a:t>100</a:t>
            </a:r>
            <a:endParaRPr lang="pt-BR" sz="1400" dirty="0"/>
          </a:p>
          <a:p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10" y="769090"/>
            <a:ext cx="4790319" cy="31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388" y="771525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Pronunciamentos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68150" y="5624700"/>
            <a:ext cx="4495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 err="1" smtClean="0"/>
              <a:t>Elcio</a:t>
            </a:r>
            <a:r>
              <a:rPr lang="pt-BR" altLang="pt-BR" b="1" dirty="0" smtClean="0"/>
              <a:t> Cleber Feitosa Sanches</a:t>
            </a:r>
            <a:endParaRPr lang="pt-BR" altLang="pt-BR" b="1" dirty="0"/>
          </a:p>
          <a:p>
            <a:pPr algn="ctr" eaLnBrk="1" hangingPunct="1"/>
            <a:r>
              <a:rPr lang="pt-BR" altLang="pt-BR" b="1" dirty="0"/>
              <a:t>Diretor do SESCON-SP </a:t>
            </a:r>
            <a:endParaRPr lang="pt-BR" altLang="pt-BR" b="1" dirty="0" smtClean="0"/>
          </a:p>
          <a:p>
            <a:pPr algn="ctr" eaLnBrk="1" hangingPunct="1"/>
            <a:r>
              <a:rPr lang="pt-BR" altLang="pt-BR" b="1" dirty="0" smtClean="0"/>
              <a:t>Regional </a:t>
            </a:r>
            <a:r>
              <a:rPr lang="pt-BR" altLang="pt-BR" b="1" dirty="0"/>
              <a:t>em </a:t>
            </a:r>
            <a:r>
              <a:rPr lang="pt-BR" altLang="pt-BR" b="1" dirty="0" smtClean="0"/>
              <a:t>Birigui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628" y="1963161"/>
            <a:ext cx="4391510" cy="293156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51768" y="5607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cs typeface="Calibri" pitchFamily="34" charset="0"/>
              </a:rPr>
              <a:t>André Luiz Dantas</a:t>
            </a:r>
            <a:endParaRPr lang="pt-BR" b="1" dirty="0">
              <a:cs typeface="Calibri" pitchFamily="34" charset="0"/>
            </a:endParaRPr>
          </a:p>
          <a:p>
            <a:pPr algn="ctr"/>
            <a:r>
              <a:rPr lang="pt-BR" b="1" dirty="0" smtClean="0">
                <a:cs typeface="Calibri" pitchFamily="34" charset="0"/>
              </a:rPr>
              <a:t>Presidente do SINCONTABI – Sindicato dos Contabilistas de Birigui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6711" y="1930982"/>
            <a:ext cx="4482113" cy="29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390</Words>
  <Application>Microsoft Office PowerPoint</Application>
  <PresentationFormat>Apresentação na tela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Fachada</vt:lpstr>
      <vt:lpstr>Recepção</vt:lpstr>
      <vt:lpstr>Certificação Digital</vt:lpstr>
      <vt:lpstr>Auditório</vt:lpstr>
      <vt:lpstr>Sala de Reunião / Diretoria</vt:lpstr>
      <vt:lpstr>Área de coffee break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Pace</dc:creator>
  <cp:lastModifiedBy>maira.ura</cp:lastModifiedBy>
  <cp:revision>58</cp:revision>
  <dcterms:created xsi:type="dcterms:W3CDTF">2015-01-15T13:34:20Z</dcterms:created>
  <dcterms:modified xsi:type="dcterms:W3CDTF">2016-01-07T12:57:31Z</dcterms:modified>
</cp:coreProperties>
</file>